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B0C4-E7C3-4061-8AE6-CD049A8AE08D}" type="datetimeFigureOut">
              <a:rPr lang="en-IE" smtClean="0"/>
              <a:t>30/03/2017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26AB-CE86-490F-895C-558206FBAA6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5508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B0C4-E7C3-4061-8AE6-CD049A8AE08D}" type="datetimeFigureOut">
              <a:rPr lang="en-IE" smtClean="0"/>
              <a:t>30/03/2017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26AB-CE86-490F-895C-558206FBAA6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7925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B0C4-E7C3-4061-8AE6-CD049A8AE08D}" type="datetimeFigureOut">
              <a:rPr lang="en-IE" smtClean="0"/>
              <a:t>30/03/2017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26AB-CE86-490F-895C-558206FBAA6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41318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B0C4-E7C3-4061-8AE6-CD049A8AE08D}" type="datetimeFigureOut">
              <a:rPr lang="en-IE" smtClean="0"/>
              <a:t>30/03/2017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26AB-CE86-490F-895C-558206FBAA6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33215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B0C4-E7C3-4061-8AE6-CD049A8AE08D}" type="datetimeFigureOut">
              <a:rPr lang="en-IE" smtClean="0"/>
              <a:t>30/03/2017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26AB-CE86-490F-895C-558206FBAA6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98066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B0C4-E7C3-4061-8AE6-CD049A8AE08D}" type="datetimeFigureOut">
              <a:rPr lang="en-IE" smtClean="0"/>
              <a:t>30/03/2017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26AB-CE86-490F-895C-558206FBAA6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02099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B0C4-E7C3-4061-8AE6-CD049A8AE08D}" type="datetimeFigureOut">
              <a:rPr lang="en-IE" smtClean="0"/>
              <a:t>30/03/2017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26AB-CE86-490F-895C-558206FBAA6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3149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B0C4-E7C3-4061-8AE6-CD049A8AE08D}" type="datetimeFigureOut">
              <a:rPr lang="en-IE" smtClean="0"/>
              <a:t>30/03/2017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26AB-CE86-490F-895C-558206FBAA6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43984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B0C4-E7C3-4061-8AE6-CD049A8AE08D}" type="datetimeFigureOut">
              <a:rPr lang="en-IE" smtClean="0"/>
              <a:t>30/03/2017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26AB-CE86-490F-895C-558206FBAA6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88419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B0C4-E7C3-4061-8AE6-CD049A8AE08D}" type="datetimeFigureOut">
              <a:rPr lang="en-IE" smtClean="0"/>
              <a:t>30/03/2017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26AB-CE86-490F-895C-558206FBAA6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32941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B0C4-E7C3-4061-8AE6-CD049A8AE08D}" type="datetimeFigureOut">
              <a:rPr lang="en-IE" smtClean="0"/>
              <a:t>30/03/2017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26AB-CE86-490F-895C-558206FBAA6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38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7B0C4-E7C3-4061-8AE6-CD049A8AE08D}" type="datetimeFigureOut">
              <a:rPr lang="en-IE" smtClean="0"/>
              <a:t>30/03/2017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E26AB-CE86-490F-895C-558206FBAA6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91491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err="1"/>
              <a:t>Maynooth</a:t>
            </a:r>
            <a:r>
              <a:rPr lang="en-IE" dirty="0"/>
              <a:t> Pottery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Annual Report</a:t>
            </a:r>
          </a:p>
        </p:txBody>
      </p:sp>
    </p:spTree>
    <p:extLst>
      <p:ext uri="{BB962C8B-B14F-4D97-AF65-F5344CB8AC3E}">
        <p14:creationId xmlns:p14="http://schemas.microsoft.com/office/powerpoint/2010/main" val="690567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Maynooth Pottery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Maynooth Pottery</dc:title>
  <dc:creator>Kelly Meegan</dc:creator>
  <cp:lastModifiedBy>Kelly Meegan</cp:lastModifiedBy>
  <cp:revision>1</cp:revision>
  <dcterms:created xsi:type="dcterms:W3CDTF">2017-03-30T12:59:59Z</dcterms:created>
  <dcterms:modified xsi:type="dcterms:W3CDTF">2017-03-30T13:00:37Z</dcterms:modified>
</cp:coreProperties>
</file>