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BA38B-E658-4091-8E32-E0B6E09F0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4D460-6B1F-4864-B6E6-0D875E6AFA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C787A-8072-4166-9312-89D817A0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B7780-BABE-46F2-B9DC-C027B4BB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FA7CA-DC2E-4385-9FAC-EA22B12D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36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7EB19-81B8-46B4-8359-9DE9424A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030C3-910D-449D-8375-106911125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E362F-2548-4004-84DB-61A78782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E77E2-F67A-4BC2-A051-CD69EA35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9EECE-E8C4-4E18-AE5A-79081E22E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5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CA9A6C-1050-4EFE-A42F-2987F34BE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24D61-435D-40A5-885D-3BE5753BE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BA669-A5D2-46F0-95BF-0AFA5A5B1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776C6-E64F-4ECD-B76C-DD6FCC12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B3D80-A83A-45C3-8EEE-B5AE0C01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97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F78C-7FE3-43CF-AF80-32F694EE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4448D-BA32-47C2-BF89-23952BB39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AEA04-D383-4B4A-BB7B-02A6D7E6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0C7E5-A45C-4B7D-A566-5DED1CA6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20077-063C-49F6-9FBC-0E374F019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26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AB11A-DE23-4EFC-94F4-AE95D7C09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82313-62ED-424F-BBE6-391CCB585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EF23D-7D5E-4DCA-858D-CE70D0C12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9A0EE-28CA-403F-88AB-021990867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2782F-FF44-4223-8E02-04D675C3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780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0BEF-9539-476A-A75D-222C0EC76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4F6C9-9CF1-4D47-9FD9-CB6B5343FE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E7175-8498-4EDE-8EA5-84262BA49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B735E-AFFA-46D6-AE29-501A6D05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366B0-00F2-4D64-A463-C15743BEA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0E5C8-0854-474B-905D-493B54C4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41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564C0-DA8A-4C97-BC7D-526442118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8A6AF-DCEE-4AB3-B2A7-B8D9F3DE8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93BC8-3F1F-4603-B9BC-6CF92D854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402D93-5D61-4010-A9DA-3860E9F59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74E673-8750-438D-9F63-856F30AA7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F01BCE-CAC4-49B0-AAE9-F4FC6B7F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4D3BBB-7FEE-40FC-988C-BB67836FA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3CC98F-6635-44B2-9070-3DE2982F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10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67427-C739-4BC0-AACC-D062A6F33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E868C1-2AA9-435E-8D74-A5D55989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A3292A-3D93-4453-9A70-A559576CD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56F5FE-48E6-4459-92AA-D5455E93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20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C1FFCA-F03F-4E24-97EE-E5D1FAB1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9C3A49-975D-4402-BB40-D84F15DD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2C630-F602-4C79-8B30-2EB8DC2A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46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739B-51E4-4FF0-A2E0-966D8FA21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ADEE2-059D-4BFC-A2CF-704FB3EE6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968C4E-1AB7-43BE-AAE6-E554D3408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3692D-DC4E-4DAE-AF7A-2A4FA2A2B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5BB2D-0167-447F-9591-8CD65A561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579F4-92CC-4F83-A465-C45EE10B3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44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7F233-09F8-45D8-8087-517AFE931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7FBEE-AB78-4642-8F1D-B1CCB2F5A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ACECF-44ED-475B-8519-780D99CD3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25B10-A269-4B79-A59F-187731F0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173EB-B371-487E-8547-5D9F42D57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20837-7CBD-4168-A7E6-EEC0E7A7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4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79FE0-EEE8-4B92-B36E-76BFAA3EC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33C5E-2FF0-445B-A40D-613ECFD99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E4822-1A8E-4403-BEE8-7D7CE52EE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FA19B-DAAB-43AD-9637-EA4D8784C3A5}" type="datetimeFigureOut">
              <a:rPr lang="en-GB" smtClean="0"/>
              <a:t>12/07/2018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C185A-CB32-4CEE-A41B-DB5529A3A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72402-2BF8-448A-B59D-D9A39F8B2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1731B-518B-4702-ABD5-846F54F80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46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EC3E7-D657-42F7-BFD1-3B05CCBE1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Video and Audio</a:t>
            </a:r>
          </a:p>
        </p:txBody>
      </p:sp>
    </p:spTree>
    <p:extLst>
      <p:ext uri="{BB962C8B-B14F-4D97-AF65-F5344CB8AC3E}">
        <p14:creationId xmlns:p14="http://schemas.microsoft.com/office/powerpoint/2010/main" val="195714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Video and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and Audio</dc:title>
  <dc:creator>Kelly</dc:creator>
  <cp:lastModifiedBy>Kelly</cp:lastModifiedBy>
  <cp:revision>2</cp:revision>
  <dcterms:created xsi:type="dcterms:W3CDTF">2018-07-12T15:00:18Z</dcterms:created>
  <dcterms:modified xsi:type="dcterms:W3CDTF">2018-07-12T15:00:50Z</dcterms:modified>
</cp:coreProperties>
</file>